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340" autoAdjust="0"/>
  </p:normalViewPr>
  <p:slideViewPr>
    <p:cSldViewPr snapToGrid="0">
      <p:cViewPr varScale="1">
        <p:scale>
          <a:sx n="81" d="100"/>
          <a:sy n="81" d="100"/>
        </p:scale>
        <p:origin x="120" y="36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8/11/2017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8/11/2017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Fri</a:t>
            </a:r>
            <a:r>
              <a:rPr lang="en-US" dirty="0" smtClean="0">
                <a:solidFill>
                  <a:schemeClr val="bg1"/>
                </a:solidFill>
              </a:rPr>
              <a:t>day</a:t>
            </a:r>
            <a:r>
              <a:rPr lang="en-US" dirty="0" smtClean="0">
                <a:solidFill>
                  <a:schemeClr val="bg1"/>
                </a:solidFill>
              </a:rPr>
              <a:t>, August </a:t>
            </a:r>
            <a:r>
              <a:rPr lang="en-US" dirty="0" smtClean="0">
                <a:solidFill>
                  <a:schemeClr val="bg1"/>
                </a:solidFill>
              </a:rPr>
              <a:t>11, </a:t>
            </a:r>
            <a:r>
              <a:rPr lang="en-US" dirty="0" smtClean="0">
                <a:solidFill>
                  <a:schemeClr val="bg1"/>
                </a:solidFill>
              </a:rPr>
              <a:t>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Diving Deeper Into Density Notes</a:t>
            </a:r>
          </a:p>
          <a:p>
            <a:endParaRPr lang="en-US" sz="3000" u="sng" smtClean="0">
              <a:solidFill>
                <a:schemeClr val="accent4"/>
              </a:solidFill>
            </a:endParaRPr>
          </a:p>
          <a:p>
            <a:pPr marL="0" indent="0">
              <a:buNone/>
            </a:pPr>
            <a:r>
              <a:rPr lang="en-US" sz="3000" u="sng" smtClean="0">
                <a:solidFill>
                  <a:schemeClr val="accent4"/>
                </a:solidFill>
              </a:rPr>
              <a:t>HW</a:t>
            </a:r>
            <a:r>
              <a:rPr lang="en-US" sz="3000" u="sng" dirty="0" smtClean="0">
                <a:solidFill>
                  <a:schemeClr val="accent4"/>
                </a:solidFill>
              </a:rPr>
              <a:t>:</a:t>
            </a:r>
            <a:r>
              <a:rPr lang="en-US" sz="3000" dirty="0" smtClean="0">
                <a:solidFill>
                  <a:schemeClr val="accent4"/>
                </a:solidFill>
              </a:rPr>
              <a:t> </a:t>
            </a:r>
          </a:p>
          <a:p>
            <a:r>
              <a:rPr lang="en-US" sz="3000" dirty="0">
                <a:solidFill>
                  <a:schemeClr val="accent4"/>
                </a:solidFill>
              </a:rPr>
              <a:t>Metric Monster  </a:t>
            </a:r>
            <a:endParaRPr lang="en-US" sz="3000" dirty="0" smtClean="0">
              <a:solidFill>
                <a:schemeClr val="accent4"/>
              </a:solidFill>
            </a:endParaRPr>
          </a:p>
          <a:p>
            <a:pPr marL="0" indent="0">
              <a:buNone/>
            </a:pPr>
            <a:r>
              <a:rPr lang="en-US" sz="3000" dirty="0" smtClean="0">
                <a:solidFill>
                  <a:schemeClr val="accent4"/>
                </a:solidFill>
              </a:rPr>
              <a:t>-</a:t>
            </a:r>
            <a:r>
              <a:rPr lang="en-US" sz="3000" dirty="0">
                <a:solidFill>
                  <a:schemeClr val="accent4"/>
                </a:solidFill>
              </a:rPr>
              <a:t>final=Mon, </a:t>
            </a:r>
            <a:r>
              <a:rPr lang="en-US" sz="3000" dirty="0" smtClean="0">
                <a:solidFill>
                  <a:schemeClr val="accent4"/>
                </a:solidFill>
              </a:rPr>
              <a:t>8/14</a:t>
            </a:r>
          </a:p>
          <a:p>
            <a:r>
              <a:rPr lang="en-US" sz="3000" dirty="0" smtClean="0">
                <a:solidFill>
                  <a:schemeClr val="accent4"/>
                </a:solidFill>
              </a:rPr>
              <a:t>Have Monitoring Log signed</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What do you think “density” is?</a:t>
            </a:r>
            <a:endParaRPr lang="en-US" u="sng"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Monitoring </a:t>
            </a:r>
            <a:r>
              <a:rPr lang="en-US" dirty="0" smtClean="0">
                <a:solidFill>
                  <a:srgbClr val="00B050"/>
                </a:solidFill>
              </a:rPr>
              <a:t>Log</a:t>
            </a:r>
          </a:p>
          <a:p>
            <a:r>
              <a:rPr lang="en-US" dirty="0" smtClean="0">
                <a:solidFill>
                  <a:srgbClr val="00B050"/>
                </a:solidFill>
              </a:rPr>
              <a:t>Metric System Notes</a:t>
            </a: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41184</TotalTime>
  <Words>104</Words>
  <Application>Microsoft Office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Friday, August 11, 2017</vt:lpstr>
      <vt:lpstr>Learning Goal and Scale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358</cp:revision>
  <cp:lastPrinted>2017-08-09T18:53:07Z</cp:lastPrinted>
  <dcterms:created xsi:type="dcterms:W3CDTF">2015-10-22T15:42:29Z</dcterms:created>
  <dcterms:modified xsi:type="dcterms:W3CDTF">2017-08-11T20:20:24Z</dcterms:modified>
</cp:coreProperties>
</file>